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4"/>
  </p:notesMasterIdLst>
  <p:handoutMasterIdLst>
    <p:handoutMasterId r:id="rId25"/>
  </p:handoutMasterIdLst>
  <p:sldIdLst>
    <p:sldId id="2076137917" r:id="rId6"/>
    <p:sldId id="2076137918" r:id="rId7"/>
    <p:sldId id="2076137911" r:id="rId8"/>
    <p:sldId id="1370" r:id="rId9"/>
    <p:sldId id="2076137919" r:id="rId10"/>
    <p:sldId id="2076137922" r:id="rId11"/>
    <p:sldId id="2076137933" r:id="rId12"/>
    <p:sldId id="2076137923" r:id="rId13"/>
    <p:sldId id="2076137938" r:id="rId14"/>
    <p:sldId id="2076137948" r:id="rId15"/>
    <p:sldId id="2076137950" r:id="rId16"/>
    <p:sldId id="2076137951" r:id="rId17"/>
    <p:sldId id="2076137953" r:id="rId18"/>
    <p:sldId id="2076137924" r:id="rId19"/>
    <p:sldId id="2076137935" r:id="rId20"/>
    <p:sldId id="2076137958" r:id="rId21"/>
    <p:sldId id="2076137920" r:id="rId22"/>
    <p:sldId id="2076137921" r:id="rId23"/>
  </p:sldIdLst>
  <p:sldSz cx="12436475" cy="6994525"/>
  <p:notesSz cx="6858000" cy="9144000"/>
  <p:custDataLst>
    <p:tags r:id="rId2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38"/>
            <p14:sldId id="2076137948"/>
            <p14:sldId id="2076137950"/>
            <p14:sldId id="2076137951"/>
            <p14:sldId id="2076137953"/>
            <p14:sldId id="2076137924"/>
            <p14:sldId id="2076137935"/>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57888" autoAdjust="0"/>
  </p:normalViewPr>
  <p:slideViewPr>
    <p:cSldViewPr>
      <p:cViewPr varScale="1">
        <p:scale>
          <a:sx n="62" d="100"/>
          <a:sy n="62" d="100"/>
        </p:scale>
        <p:origin x="1590" y="6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7/27/2020 10:56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7/27/2020 10:50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7/27/2020 10:50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12:20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7/27/2020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6414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374735"/>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11435</TotalTime>
  <Words>1185</Words>
  <Application>Microsoft Office PowerPoint</Application>
  <PresentationFormat>Custom</PresentationFormat>
  <Paragraphs>215</Paragraphs>
  <Slides>18</Slides>
  <Notes>11</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Apache Spark Core Concepts </vt:lpstr>
      <vt:lpstr>Runtime language and library support </vt:lpstr>
      <vt:lpstr>Optimize Apache Spark jobs (preview) </vt:lpstr>
      <vt:lpstr>Automatically scale Azure Synapse Analytics Apache Spark pools </vt:lpstr>
      <vt:lpstr>Development: Visualize data in a notebook </vt:lpstr>
      <vt:lpstr>Machine Learning</vt:lpstr>
      <vt:lpstr>Machine Learning in Azure Synapse Analytics</vt:lpstr>
      <vt:lpstr>Using AutoML from Synapse Spark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313</cp:revision>
  <dcterms:created xsi:type="dcterms:W3CDTF">2016-03-10T00:17:44Z</dcterms:created>
  <dcterms:modified xsi:type="dcterms:W3CDTF">2020-07-27T09:21:21Z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